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5" r:id="rId6"/>
    <p:sldId id="267" r:id="rId7"/>
    <p:sldId id="266" r:id="rId8"/>
    <p:sldId id="268" r:id="rId9"/>
    <p:sldId id="270" r:id="rId10"/>
    <p:sldId id="272" r:id="rId11"/>
    <p:sldId id="260" r:id="rId12"/>
    <p:sldId id="271" r:id="rId13"/>
    <p:sldId id="269" r:id="rId14"/>
    <p:sldId id="261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8E0FFA-68DA-4A4E-B7DC-E1C6949460BA}" type="datetimeFigureOut">
              <a:rPr lang="pt-BR" smtClean="0"/>
              <a:pPr/>
              <a:t>26/11/2015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212C10-939A-4C79-B4F6-5B51BFB312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R_rmr794g" TargetMode="External"/><Relationship Id="rId2" Type="http://schemas.openxmlformats.org/officeDocument/2006/relationships/hyperlink" Target="https://www.google.com.br/search?q=passaros&amp;biw=1093&amp;bih=466&amp;espv=2&amp;source=lnms&amp;tbm=isch&amp;sa=X&amp;ved=0ahUKEwjE3dXgmanJAhXCGx4KHSnZDJkQ_AUIBig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lmDWFvvQf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Ivana e </a:t>
            </a:r>
            <a:r>
              <a:rPr lang="pt-BR" dirty="0" err="1" smtClean="0"/>
              <a:t>Tássia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DE PINTURA PARA IDOSOS</a:t>
            </a:r>
            <a:endParaRPr lang="pt-BR" dirty="0"/>
          </a:p>
        </p:txBody>
      </p:sp>
      <p:pic>
        <p:nvPicPr>
          <p:cNvPr id="27650" name="Picture 2" descr="http://www.petshopcoisasdebicho.com.br/img/passaros%20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4067175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3"/>
            <a:ext cx="9036496" cy="58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820472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haroni" pitchFamily="2" charset="-79"/>
                <a:cs typeface="Aharoni" pitchFamily="2" charset="-79"/>
              </a:rPr>
              <a:t>AULA DE PINTURA PARA IDOSOS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400" dirty="0"/>
              <a:t>Agora vamos treinar?!               </a:t>
            </a:r>
            <a:endParaRPr lang="pt-BR" sz="4400" dirty="0" smtClean="0"/>
          </a:p>
          <a:p>
            <a:pPr>
              <a:buNone/>
            </a:pPr>
            <a:r>
              <a:rPr lang="pt-BR" sz="4400" dirty="0" smtClean="0"/>
              <a:t>Espero </a:t>
            </a:r>
            <a:r>
              <a:rPr lang="pt-BR" sz="4400" dirty="0" smtClean="0"/>
              <a:t>que tenham gostado</a:t>
            </a:r>
            <a:r>
              <a:rPr lang="pt-BR" sz="4400" dirty="0" smtClean="0"/>
              <a:t>!!</a:t>
            </a:r>
          </a:p>
          <a:p>
            <a:pPr>
              <a:buNone/>
            </a:pPr>
            <a:r>
              <a:rPr lang="pt-BR" sz="4400" dirty="0" smtClean="0"/>
              <a:t>Obrigada</a:t>
            </a:r>
            <a:r>
              <a:rPr lang="pt-BR" sz="4400" dirty="0" smtClean="0"/>
              <a:t>!!  </a:t>
            </a:r>
          </a:p>
          <a:p>
            <a:pPr>
              <a:buNone/>
            </a:pPr>
            <a:r>
              <a:rPr lang="pt-BR" sz="4400" dirty="0" smtClean="0"/>
              <a:t>Beijinhos</a:t>
            </a:r>
            <a:endParaRPr lang="pt-BR" sz="4400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940152" y="2924944"/>
          <a:ext cx="26289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Imagem" r:id="rId3" imgW="2629128" imgH="3505504" progId="StaticMetafile">
                  <p:embed/>
                </p:oleObj>
              </mc:Choice>
              <mc:Fallback>
                <p:oleObj name="Imagem" r:id="rId3" imgW="2629128" imgH="3505504" progId="StaticMetafil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924944"/>
                        <a:ext cx="26289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https://www.google.com.br/search?q=passaros&amp;biw=1093&amp;bih=466&amp;espv=2&amp;source=lnms&amp;tbm=isch&amp;sa=X&amp;ved=0ahUKEwjE3dXgmanJAhXCGx4KHSnZDJkQ_AUIBigB#imgrc=cglVTFNqHUdoaM%3A</a:t>
            </a:r>
            <a:r>
              <a:rPr lang="pt-BR" dirty="0" smtClean="0"/>
              <a:t>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>
                <a:hlinkClick r:id="rId3"/>
              </a:rPr>
              <a:t>https://www.youtube.com/watch?v=xNR_rmr794g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https://youtu.be/clmDWFvvQfc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haroni" pitchFamily="2" charset="-79"/>
                <a:cs typeface="Aharoni" pitchFamily="2" charset="-79"/>
              </a:rPr>
              <a:t>AULA DE PINTURA PARA IDOSOS</a:t>
            </a:r>
            <a:endParaRPr lang="pt-BR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t-BR" sz="4300" dirty="0" smtClean="0"/>
              <a:t>Olá pessoal!!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    Arte é vida!! Seja música, dança, pintura ...qualquer que seja a forma de expressão..pode melhorar sua  qualidade de vida. </a:t>
            </a:r>
          </a:p>
          <a:p>
            <a:pPr>
              <a:buNone/>
            </a:pPr>
            <a:r>
              <a:rPr lang="pt-BR" dirty="0" smtClean="0"/>
              <a:t>    Eu e </a:t>
            </a:r>
            <a:r>
              <a:rPr lang="pt-BR" dirty="0" err="1" smtClean="0"/>
              <a:t>Tássia</a:t>
            </a:r>
            <a:r>
              <a:rPr lang="pt-BR" dirty="0" smtClean="0"/>
              <a:t>, idealizamos um Material Educacional  para  vocês!!</a:t>
            </a:r>
          </a:p>
          <a:p>
            <a:pPr algn="ctr">
              <a:buNone/>
            </a:pPr>
            <a:r>
              <a:rPr lang="pt-BR" dirty="0" smtClean="0"/>
              <a:t>     </a:t>
            </a:r>
            <a:r>
              <a:rPr lang="pt-BR" sz="4400" b="1" dirty="0" smtClean="0">
                <a:solidFill>
                  <a:srgbClr val="FF0000"/>
                </a:solidFill>
              </a:rPr>
              <a:t>Iremos desenhar no computador!!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</a:t>
            </a:r>
            <a:endParaRPr lang="pt-BR" dirty="0"/>
          </a:p>
        </p:txBody>
      </p:sp>
      <p:pic>
        <p:nvPicPr>
          <p:cNvPr id="14338" name="Picture 2" descr="http://lh6.google.com/_UObvmDWT5hM/S38888yfYBI/AAAAAAAAeAQ/AXkqjH-7XF4/s1600/ds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9120"/>
            <a:ext cx="309634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haroni" pitchFamily="2" charset="-79"/>
                <a:cs typeface="Aharoni" pitchFamily="2" charset="-79"/>
              </a:rPr>
              <a:t>AULA DE PINTURA PARA IDOSOS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dirty="0" smtClean="0"/>
              <a:t> </a:t>
            </a:r>
            <a:r>
              <a:rPr lang="pt-BR" sz="6000" dirty="0" smtClean="0">
                <a:solidFill>
                  <a:srgbClr val="FF0000"/>
                </a:solidFill>
              </a:rPr>
              <a:t>Vamos brincar no computador e depois vamos assistir um </a:t>
            </a:r>
            <a:r>
              <a:rPr lang="pt-BR" sz="6000" dirty="0" smtClean="0">
                <a:solidFill>
                  <a:srgbClr val="FF0000"/>
                </a:solidFill>
              </a:rPr>
              <a:t>vídeo </a:t>
            </a:r>
            <a:r>
              <a:rPr lang="pt-BR" sz="6000" dirty="0" smtClean="0">
                <a:solidFill>
                  <a:srgbClr val="FF0000"/>
                </a:solidFill>
              </a:rPr>
              <a:t>de pintura!!</a:t>
            </a:r>
          </a:p>
          <a:p>
            <a:pPr algn="ctr">
              <a:buNone/>
            </a:pPr>
            <a:r>
              <a:rPr lang="pt-BR" sz="6000" dirty="0" smtClean="0">
                <a:solidFill>
                  <a:srgbClr val="FF0000"/>
                </a:solidFill>
              </a:rPr>
              <a:t> Vamos?</a:t>
            </a:r>
            <a:endParaRPr lang="pt-BR" sz="60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2.bp.blogspot.com/-muOapqE3YAo/UwIx2GVRufI/AAAAAAAAbZc/3btlKUZ8K2o/s1600/1653310_721730457845987_2775016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237626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50" y="260648"/>
            <a:ext cx="86741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09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09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591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</TotalTime>
  <Words>112</Words>
  <Application>Microsoft Office PowerPoint</Application>
  <PresentationFormat>Apresentação na tela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Patrimônio Líquido</vt:lpstr>
      <vt:lpstr>Imagem</vt:lpstr>
      <vt:lpstr>AULA DE PINTURA PARA IDOSOS</vt:lpstr>
      <vt:lpstr>AULA DE PINTURA PARA IDOSOS</vt:lpstr>
      <vt:lpstr>AULA DE PINTURA PARA IDOSOS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AULA DE PINTURA PARA IDOSOS</vt:lpstr>
      <vt:lpstr>Referências: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DE PINTURA PARA IDOSOS</dc:title>
  <dc:creator>ilucc</dc:creator>
  <cp:lastModifiedBy>tpri</cp:lastModifiedBy>
  <cp:revision>9</cp:revision>
  <dcterms:created xsi:type="dcterms:W3CDTF">2015-11-24T13:26:35Z</dcterms:created>
  <dcterms:modified xsi:type="dcterms:W3CDTF">2015-11-27T01:52:03Z</dcterms:modified>
</cp:coreProperties>
</file>